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4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8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5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C9257-7576-4BFB-BFE4-1355A1A3B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ACCI 2021 Annual Conference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B2875-5D50-41E6-AE9D-FC91A570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ACCI 2021 Annual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D6A89-2F88-414C-9BBD-A2709ADF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5B1B-C156-4AD9-A486-14E3B4C9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1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7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3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7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FDC5C-EC4D-424E-A0A0-3A33C959EC11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F64B-E0E1-4474-AB1A-C95490D5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1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745F0-9E55-42DB-8DF0-C63BD44C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ACCI 2021 Annual Conference </a:t>
            </a:r>
          </a:p>
          <a:p>
            <a:r>
              <a:rPr lang="en-US" dirty="0"/>
              <a:t>May 18-21, 2021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E15F8-F242-4985-8E73-7FD8376885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9370" y="118725"/>
            <a:ext cx="4351338" cy="1220788"/>
          </a:xfrm>
        </p:spPr>
        <p:txBody>
          <a:bodyPr anchor="ctr">
            <a:normAutofit/>
          </a:bodyPr>
          <a:lstStyle/>
          <a:p>
            <a:pPr algn="l"/>
            <a:r>
              <a:rPr lang="en-US" sz="2667" b="1" dirty="0">
                <a:solidFill>
                  <a:schemeClr val="accent1"/>
                </a:solidFill>
              </a:rPr>
              <a:t>Your logo</a:t>
            </a:r>
            <a:br>
              <a:rPr lang="en-US" sz="2667" b="1" dirty="0">
                <a:solidFill>
                  <a:schemeClr val="accent1"/>
                </a:solidFill>
              </a:rPr>
            </a:br>
            <a:r>
              <a:rPr lang="en-US" sz="2667" b="1" dirty="0">
                <a:solidFill>
                  <a:schemeClr val="accent1"/>
                </a:solidFill>
                <a:latin typeface="+mn-lt"/>
              </a:rPr>
              <a:t>TITLE</a:t>
            </a:r>
            <a:br>
              <a:rPr lang="en-US" sz="2667" b="1" dirty="0">
                <a:solidFill>
                  <a:schemeClr val="accent1"/>
                </a:solidFill>
              </a:rPr>
            </a:br>
            <a:r>
              <a:rPr lang="en-US" sz="2667" b="1" dirty="0">
                <a:solidFill>
                  <a:schemeClr val="accent1"/>
                </a:solidFill>
              </a:rPr>
              <a:t>Name(s), Affiliation(s)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22DA98-4C0B-4276-8B33-7E15A761630A}"/>
              </a:ext>
            </a:extLst>
          </p:cNvPr>
          <p:cNvSpPr txBox="1"/>
          <p:nvPr/>
        </p:nvSpPr>
        <p:spPr>
          <a:xfrm>
            <a:off x="9773278" y="1469054"/>
            <a:ext cx="1954374" cy="911489"/>
          </a:xfrm>
          <a:prstGeom prst="rect">
            <a:avLst/>
          </a:prstGeom>
          <a:noFill/>
        </p:spPr>
        <p:txBody>
          <a:bodyPr wrap="square" lIns="49234" tIns="24617" rIns="49234" bIns="24617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3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65DAB88-FE07-4467-B41D-3139A6CEA268}"/>
              </a:ext>
            </a:extLst>
          </p:cNvPr>
          <p:cNvGrpSpPr/>
          <p:nvPr/>
        </p:nvGrpSpPr>
        <p:grpSpPr>
          <a:xfrm>
            <a:off x="258641" y="1469055"/>
            <a:ext cx="4351338" cy="4027573"/>
            <a:chOff x="73912" y="1552733"/>
            <a:chExt cx="4557839" cy="402757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9EC6B81-F068-4CA1-B212-386CE437B9EC}"/>
                </a:ext>
              </a:extLst>
            </p:cNvPr>
            <p:cNvGrpSpPr/>
            <p:nvPr/>
          </p:nvGrpSpPr>
          <p:grpSpPr>
            <a:xfrm>
              <a:off x="279620" y="1552733"/>
              <a:ext cx="4352131" cy="4027573"/>
              <a:chOff x="785744" y="6936039"/>
              <a:chExt cx="10809514" cy="19271154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01FF5E-2DC5-4351-955E-BE37A228DF79}"/>
                  </a:ext>
                </a:extLst>
              </p:cNvPr>
              <p:cNvSpPr txBox="1"/>
              <p:nvPr/>
            </p:nvSpPr>
            <p:spPr>
              <a:xfrm>
                <a:off x="785744" y="6936039"/>
                <a:ext cx="10809514" cy="4361298"/>
              </a:xfrm>
              <a:prstGeom prst="rect">
                <a:avLst/>
              </a:prstGeom>
              <a:noFill/>
            </p:spPr>
            <p:txBody>
              <a:bodyPr wrap="square" lIns="49234" tIns="24617" rIns="49234" bIns="24617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Introduction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1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2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3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3FA2D1-4FF7-489C-A27E-7F3F5BCD6B32}"/>
                  </a:ext>
                </a:extLst>
              </p:cNvPr>
              <p:cNvSpPr txBox="1"/>
              <p:nvPr/>
            </p:nvSpPr>
            <p:spPr>
              <a:xfrm>
                <a:off x="785744" y="12012837"/>
                <a:ext cx="3484499" cy="4361298"/>
              </a:xfrm>
              <a:prstGeom prst="rect">
                <a:avLst/>
              </a:prstGeom>
              <a:noFill/>
            </p:spPr>
            <p:txBody>
              <a:bodyPr wrap="square" lIns="49234" tIns="24617" rIns="49234" bIns="24617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Methods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1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2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3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D87AF0-AB8B-40FB-8510-BFB904CE8D59}"/>
                  </a:ext>
                </a:extLst>
              </p:cNvPr>
              <p:cNvSpPr txBox="1"/>
              <p:nvPr/>
            </p:nvSpPr>
            <p:spPr>
              <a:xfrm>
                <a:off x="785744" y="15660759"/>
                <a:ext cx="10809514" cy="10546434"/>
              </a:xfrm>
              <a:prstGeom prst="rect">
                <a:avLst/>
              </a:prstGeom>
              <a:noFill/>
            </p:spPr>
            <p:txBody>
              <a:bodyPr wrap="square" lIns="49234" tIns="24617" rIns="49234" bIns="24617" rtlCol="0">
                <a:spAutoFit/>
              </a:bodyPr>
              <a:lstStyle/>
              <a:p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Results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rgbClr val="0071C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rgbClr val="0071C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1400" dirty="0">
                  <a:solidFill>
                    <a:srgbClr val="0071C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dirty="0">
                  <a:solidFill>
                    <a:srgbClr val="0071C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1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2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71C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 3</a:t>
                </a:r>
              </a:p>
            </p:txBody>
          </p:sp>
        </p:grp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25EACF1E-35A2-4732-88BB-14A8076563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63" r="79814" b="34070"/>
            <a:stretch/>
          </p:blipFill>
          <p:spPr bwMode="auto">
            <a:xfrm>
              <a:off x="73912" y="4096455"/>
              <a:ext cx="1299518" cy="637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C9F7595-A4B5-4EE3-9469-E2DDDF3C9AF7}"/>
              </a:ext>
            </a:extLst>
          </p:cNvPr>
          <p:cNvSpPr txBox="1"/>
          <p:nvPr/>
        </p:nvSpPr>
        <p:spPr>
          <a:xfrm>
            <a:off x="9777892" y="3150419"/>
            <a:ext cx="2097214" cy="911489"/>
          </a:xfrm>
          <a:prstGeom prst="rect">
            <a:avLst/>
          </a:prstGeom>
          <a:noFill/>
        </p:spPr>
        <p:txBody>
          <a:bodyPr wrap="square" lIns="49234" tIns="24617" rIns="49234" bIns="24617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Other Information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1</a:t>
            </a:r>
          </a:p>
          <a:p>
            <a:pPr marL="569913" indent="-56991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3</a:t>
            </a:r>
            <a:endParaRPr lang="en-US" sz="3000" dirty="0">
              <a:solidFill>
                <a:srgbClr val="0071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66F7C6-EEDC-4DCC-8703-3396E5E8ABE1}"/>
              </a:ext>
            </a:extLst>
          </p:cNvPr>
          <p:cNvSpPr/>
          <p:nvPr/>
        </p:nvSpPr>
        <p:spPr>
          <a:xfrm>
            <a:off x="3188854" y="1566158"/>
            <a:ext cx="5814290" cy="3168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finding/contribution</a:t>
            </a:r>
            <a:r>
              <a:rPr lang="en-US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goes here translated into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FB1816A-6642-4D1E-B24D-F5D939561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632" y="5932981"/>
            <a:ext cx="1521444" cy="76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1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73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logo TITLE Name(s), Affiliation(s)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 2021  Annual Conference Featured Research Presentations</dc:title>
  <dc:creator>Judith Tilton</dc:creator>
  <cp:lastModifiedBy>Jennifer Bijaczyk</cp:lastModifiedBy>
  <cp:revision>20</cp:revision>
  <cp:lastPrinted>2021-03-25T20:08:38Z</cp:lastPrinted>
  <dcterms:created xsi:type="dcterms:W3CDTF">2021-03-25T15:44:03Z</dcterms:created>
  <dcterms:modified xsi:type="dcterms:W3CDTF">2021-03-25T22:13:08Z</dcterms:modified>
</cp:coreProperties>
</file>