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8" r:id="rId2"/>
    <p:sldId id="259" r:id="rId3"/>
    <p:sldId id="260"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F4B278-2342-4477-A1C3-302C9E121379}" v="17" dt="2020-02-12T01:05:10.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e Warmath" userId="95acf7f303230a83" providerId="LiveId" clId="{C3F4B278-2342-4477-A1C3-302C9E121379}"/>
    <pc:docChg chg="undo custSel addSld delSld modSld modMainMaster">
      <pc:chgData name="Dee Warmath" userId="95acf7f303230a83" providerId="LiveId" clId="{C3F4B278-2342-4477-A1C3-302C9E121379}" dt="2020-02-12T01:07:19.016" v="83" actId="21"/>
      <pc:docMkLst>
        <pc:docMk/>
      </pc:docMkLst>
      <pc:sldChg chg="addSp delSp modSp mod">
        <pc:chgData name="Dee Warmath" userId="95acf7f303230a83" providerId="LiveId" clId="{C3F4B278-2342-4477-A1C3-302C9E121379}" dt="2020-02-12T01:07:19.016" v="83" actId="21"/>
        <pc:sldMkLst>
          <pc:docMk/>
          <pc:sldMk cId="3350456234" sldId="258"/>
        </pc:sldMkLst>
        <pc:spChg chg="mod">
          <ac:chgData name="Dee Warmath" userId="95acf7f303230a83" providerId="LiveId" clId="{C3F4B278-2342-4477-A1C3-302C9E121379}" dt="2020-02-12T01:07:06.307" v="80" actId="1035"/>
          <ac:spMkLst>
            <pc:docMk/>
            <pc:sldMk cId="3350456234" sldId="258"/>
            <ac:spMk id="8" creationId="{4569CBB1-757F-410C-A7B8-E81CE4404DE6}"/>
          </ac:spMkLst>
        </pc:spChg>
        <pc:spChg chg="add del">
          <ac:chgData name="Dee Warmath" userId="95acf7f303230a83" providerId="LiveId" clId="{C3F4B278-2342-4477-A1C3-302C9E121379}" dt="2020-02-12T01:07:19.016" v="83" actId="21"/>
          <ac:spMkLst>
            <pc:docMk/>
            <pc:sldMk cId="3350456234" sldId="258"/>
            <ac:spMk id="13" creationId="{C82C32DC-311D-48C7-B2A6-719F387D15E3}"/>
          </ac:spMkLst>
        </pc:spChg>
        <pc:picChg chg="del">
          <ac:chgData name="Dee Warmath" userId="95acf7f303230a83" providerId="LiveId" clId="{C3F4B278-2342-4477-A1C3-302C9E121379}" dt="2020-02-12T00:54:18.453" v="0" actId="478"/>
          <ac:picMkLst>
            <pc:docMk/>
            <pc:sldMk cId="3350456234" sldId="258"/>
            <ac:picMk id="6" creationId="{BB15FF1F-AE88-43C8-B2B9-11CDA2CB145F}"/>
          </ac:picMkLst>
        </pc:picChg>
        <pc:picChg chg="add del mod">
          <ac:chgData name="Dee Warmath" userId="95acf7f303230a83" providerId="LiveId" clId="{C3F4B278-2342-4477-A1C3-302C9E121379}" dt="2020-02-12T00:55:02.865" v="5" actId="478"/>
          <ac:picMkLst>
            <pc:docMk/>
            <pc:sldMk cId="3350456234" sldId="258"/>
            <ac:picMk id="10" creationId="{A4034011-6BF3-47E6-A61E-538E97A6D6D2}"/>
          </ac:picMkLst>
        </pc:picChg>
        <pc:picChg chg="add mod">
          <ac:chgData name="Dee Warmath" userId="95acf7f303230a83" providerId="LiveId" clId="{C3F4B278-2342-4477-A1C3-302C9E121379}" dt="2020-02-12T00:58:07.086" v="12" actId="14100"/>
          <ac:picMkLst>
            <pc:docMk/>
            <pc:sldMk cId="3350456234" sldId="258"/>
            <ac:picMk id="12" creationId="{4CD1BA05-D3B2-4D6D-803D-A4EFD3B4C59D}"/>
          </ac:picMkLst>
        </pc:picChg>
      </pc:sldChg>
      <pc:sldChg chg="addSp delSp modSp mod modClrScheme chgLayout">
        <pc:chgData name="Dee Warmath" userId="95acf7f303230a83" providerId="LiveId" clId="{C3F4B278-2342-4477-A1C3-302C9E121379}" dt="2020-02-12T01:05:13.042" v="53" actId="1076"/>
        <pc:sldMkLst>
          <pc:docMk/>
          <pc:sldMk cId="158767634" sldId="260"/>
        </pc:sldMkLst>
        <pc:spChg chg="mod ord">
          <ac:chgData name="Dee Warmath" userId="95acf7f303230a83" providerId="LiveId" clId="{C3F4B278-2342-4477-A1C3-302C9E121379}" dt="2020-02-12T01:05:04.819" v="49" actId="1076"/>
          <ac:spMkLst>
            <pc:docMk/>
            <pc:sldMk cId="158767634" sldId="260"/>
            <ac:spMk id="2" creationId="{03B9F198-80E0-44AC-A9AE-51EA37DC58EB}"/>
          </ac:spMkLst>
        </pc:spChg>
        <pc:spChg chg="mod ord">
          <ac:chgData name="Dee Warmath" userId="95acf7f303230a83" providerId="LiveId" clId="{C3F4B278-2342-4477-A1C3-302C9E121379}" dt="2020-02-12T01:04:53.915" v="46" actId="700"/>
          <ac:spMkLst>
            <pc:docMk/>
            <pc:sldMk cId="158767634" sldId="260"/>
            <ac:spMk id="3" creationId="{3CF333DC-F05D-4A0A-A948-24CA32B027CB}"/>
          </ac:spMkLst>
        </pc:spChg>
        <pc:spChg chg="mod ord">
          <ac:chgData name="Dee Warmath" userId="95acf7f303230a83" providerId="LiveId" clId="{C3F4B278-2342-4477-A1C3-302C9E121379}" dt="2020-02-12T01:04:53.915" v="46" actId="700"/>
          <ac:spMkLst>
            <pc:docMk/>
            <pc:sldMk cId="158767634" sldId="260"/>
            <ac:spMk id="4" creationId="{C14B55B1-C1CC-441F-9A24-1EEAF83C7700}"/>
          </ac:spMkLst>
        </pc:spChg>
        <pc:spChg chg="add del mod ord">
          <ac:chgData name="Dee Warmath" userId="95acf7f303230a83" providerId="LiveId" clId="{C3F4B278-2342-4477-A1C3-302C9E121379}" dt="2020-02-12T01:04:58.393" v="47" actId="478"/>
          <ac:spMkLst>
            <pc:docMk/>
            <pc:sldMk cId="158767634" sldId="260"/>
            <ac:spMk id="5" creationId="{BDD225A6-7607-4BDB-A115-8B7671323321}"/>
          </ac:spMkLst>
        </pc:spChg>
        <pc:picChg chg="add mod">
          <ac:chgData name="Dee Warmath" userId="95acf7f303230a83" providerId="LiveId" clId="{C3F4B278-2342-4477-A1C3-302C9E121379}" dt="2020-02-12T01:05:13.042" v="53" actId="1076"/>
          <ac:picMkLst>
            <pc:docMk/>
            <pc:sldMk cId="158767634" sldId="260"/>
            <ac:picMk id="7" creationId="{8EA01F4D-AD0F-4B98-9199-B2D62AB326FD}"/>
          </ac:picMkLst>
        </pc:picChg>
      </pc:sldChg>
      <pc:sldChg chg="new del">
        <pc:chgData name="Dee Warmath" userId="95acf7f303230a83" providerId="LiveId" clId="{C3F4B278-2342-4477-A1C3-302C9E121379}" dt="2020-02-12T01:01:36.150" v="41" actId="680"/>
        <pc:sldMkLst>
          <pc:docMk/>
          <pc:sldMk cId="3353674050" sldId="261"/>
        </pc:sldMkLst>
      </pc:sldChg>
      <pc:sldMasterChg chg="addSp delSp mod modSldLayout">
        <pc:chgData name="Dee Warmath" userId="95acf7f303230a83" providerId="LiveId" clId="{C3F4B278-2342-4477-A1C3-302C9E121379}" dt="2020-02-12T01:03:54.926" v="45" actId="22"/>
        <pc:sldMasterMkLst>
          <pc:docMk/>
          <pc:sldMasterMk cId="1794538931" sldId="2147483672"/>
        </pc:sldMasterMkLst>
        <pc:picChg chg="add">
          <ac:chgData name="Dee Warmath" userId="95acf7f303230a83" providerId="LiveId" clId="{C3F4B278-2342-4477-A1C3-302C9E121379}" dt="2020-02-12T01:00:46.052" v="39" actId="22"/>
          <ac:picMkLst>
            <pc:docMk/>
            <pc:sldMasterMk cId="1794538931" sldId="2147483672"/>
            <ac:picMk id="4" creationId="{4655B5B9-0DA1-42A3-874A-BBF438982141}"/>
          </ac:picMkLst>
        </pc:picChg>
        <pc:picChg chg="del">
          <ac:chgData name="Dee Warmath" userId="95acf7f303230a83" providerId="LiveId" clId="{C3F4B278-2342-4477-A1C3-302C9E121379}" dt="2020-02-12T01:00:45.578" v="38" actId="478"/>
          <ac:picMkLst>
            <pc:docMk/>
            <pc:sldMasterMk cId="1794538931" sldId="2147483672"/>
            <ac:picMk id="8" creationId="{B04DED35-DD1F-49A6-8993-70F146AF750F}"/>
          </ac:picMkLst>
        </pc:picChg>
        <pc:sldLayoutChg chg="addSp delSp modSp mod">
          <pc:chgData name="Dee Warmath" userId="95acf7f303230a83" providerId="LiveId" clId="{C3F4B278-2342-4477-A1C3-302C9E121379}" dt="2020-02-12T01:02:42.333" v="43" actId="166"/>
          <pc:sldLayoutMkLst>
            <pc:docMk/>
            <pc:sldMasterMk cId="1794538931" sldId="2147483672"/>
            <pc:sldLayoutMk cId="1924605761" sldId="2147483674"/>
          </pc:sldLayoutMkLst>
          <pc:spChg chg="ord">
            <ac:chgData name="Dee Warmath" userId="95acf7f303230a83" providerId="LiveId" clId="{C3F4B278-2342-4477-A1C3-302C9E121379}" dt="2020-02-12T01:02:33.845" v="42" actId="166"/>
            <ac:spMkLst>
              <pc:docMk/>
              <pc:sldMasterMk cId="1794538931" sldId="2147483672"/>
              <pc:sldLayoutMk cId="1924605761" sldId="2147483674"/>
              <ac:spMk id="5" creationId="{00000000-0000-0000-0000-000000000000}"/>
            </ac:spMkLst>
          </pc:spChg>
          <pc:spChg chg="ord">
            <ac:chgData name="Dee Warmath" userId="95acf7f303230a83" providerId="LiveId" clId="{C3F4B278-2342-4477-A1C3-302C9E121379}" dt="2020-02-12T01:02:42.333" v="43" actId="166"/>
            <ac:spMkLst>
              <pc:docMk/>
              <pc:sldMasterMk cId="1794538931" sldId="2147483672"/>
              <pc:sldLayoutMk cId="1924605761" sldId="2147483674"/>
              <ac:spMk id="6" creationId="{00000000-0000-0000-0000-000000000000}"/>
            </ac:spMkLst>
          </pc:spChg>
          <pc:picChg chg="add">
            <ac:chgData name="Dee Warmath" userId="95acf7f303230a83" providerId="LiveId" clId="{C3F4B278-2342-4477-A1C3-302C9E121379}" dt="2020-02-12T01:00:41.383" v="37" actId="22"/>
            <ac:picMkLst>
              <pc:docMk/>
              <pc:sldMasterMk cId="1794538931" sldId="2147483672"/>
              <pc:sldLayoutMk cId="1924605761" sldId="2147483674"/>
              <ac:picMk id="4" creationId="{B58BA7BE-2572-476E-AA31-80AFD3335D09}"/>
            </ac:picMkLst>
          </pc:picChg>
          <pc:picChg chg="del">
            <ac:chgData name="Dee Warmath" userId="95acf7f303230a83" providerId="LiveId" clId="{C3F4B278-2342-4477-A1C3-302C9E121379}" dt="2020-02-12T00:58:25.277" v="13" actId="478"/>
            <ac:picMkLst>
              <pc:docMk/>
              <pc:sldMasterMk cId="1794538931" sldId="2147483672"/>
              <pc:sldLayoutMk cId="1924605761" sldId="2147483674"/>
              <ac:picMk id="7" creationId="{5846FFF9-436B-4528-B828-BD17F8960E46}"/>
            </ac:picMkLst>
          </pc:picChg>
        </pc:sldLayoutChg>
        <pc:sldLayoutChg chg="addSp delSp mod">
          <pc:chgData name="Dee Warmath" userId="95acf7f303230a83" providerId="LiveId" clId="{C3F4B278-2342-4477-A1C3-302C9E121379}" dt="2020-02-12T01:03:54.926" v="45" actId="22"/>
          <pc:sldLayoutMkLst>
            <pc:docMk/>
            <pc:sldMasterMk cId="1794538931" sldId="2147483672"/>
            <pc:sldLayoutMk cId="4069441071" sldId="2147483675"/>
          </pc:sldLayoutMkLst>
          <pc:spChg chg="add del">
            <ac:chgData name="Dee Warmath" userId="95acf7f303230a83" providerId="LiveId" clId="{C3F4B278-2342-4477-A1C3-302C9E121379}" dt="2020-02-12T01:03:54.926" v="45" actId="22"/>
            <ac:spMkLst>
              <pc:docMk/>
              <pc:sldMasterMk cId="1794538931" sldId="2147483672"/>
              <pc:sldLayoutMk cId="4069441071" sldId="2147483675"/>
              <ac:spMk id="10" creationId="{9AA6E514-536E-4004-BA3A-B4567B388774}"/>
            </ac:spMkLst>
          </pc:spChg>
          <pc:picChg chg="add del">
            <ac:chgData name="Dee Warmath" userId="95acf7f303230a83" providerId="LiveId" clId="{C3F4B278-2342-4477-A1C3-302C9E121379}" dt="2020-02-12T01:00:37.038" v="36" actId="22"/>
            <ac:picMkLst>
              <pc:docMk/>
              <pc:sldMasterMk cId="1794538931" sldId="2147483672"/>
              <pc:sldLayoutMk cId="4069441071" sldId="2147483675"/>
              <ac:picMk id="4" creationId="{AD757BF6-D355-471A-9386-C12C56BF9F89}"/>
            </ac:picMkLst>
          </pc:picChg>
        </pc:sldLayoutChg>
        <pc:sldLayoutChg chg="addSp delSp mod">
          <pc:chgData name="Dee Warmath" userId="95acf7f303230a83" providerId="LiveId" clId="{C3F4B278-2342-4477-A1C3-302C9E121379}" dt="2020-02-12T01:00:33.733" v="34" actId="22"/>
          <pc:sldLayoutMkLst>
            <pc:docMk/>
            <pc:sldMasterMk cId="1794538931" sldId="2147483672"/>
            <pc:sldLayoutMk cId="811089909" sldId="2147483676"/>
          </pc:sldLayoutMkLst>
          <pc:picChg chg="add">
            <ac:chgData name="Dee Warmath" userId="95acf7f303230a83" providerId="LiveId" clId="{C3F4B278-2342-4477-A1C3-302C9E121379}" dt="2020-02-12T01:00:33.733" v="34" actId="22"/>
            <ac:picMkLst>
              <pc:docMk/>
              <pc:sldMasterMk cId="1794538931" sldId="2147483672"/>
              <pc:sldLayoutMk cId="811089909" sldId="2147483676"/>
              <ac:picMk id="5" creationId="{329191AE-39C5-452B-BACD-206E43B05F4E}"/>
            </ac:picMkLst>
          </pc:picChg>
          <pc:picChg chg="del">
            <ac:chgData name="Dee Warmath" userId="95acf7f303230a83" providerId="LiveId" clId="{C3F4B278-2342-4477-A1C3-302C9E121379}" dt="2020-02-12T00:58:34.015" v="14" actId="478"/>
            <ac:picMkLst>
              <pc:docMk/>
              <pc:sldMasterMk cId="1794538931" sldId="2147483672"/>
              <pc:sldLayoutMk cId="811089909" sldId="2147483676"/>
              <ac:picMk id="9" creationId="{448FADCB-252E-48E8-8ABB-FD6F9B6AFD5A}"/>
            </ac:picMkLst>
          </pc:picChg>
        </pc:sldLayoutChg>
        <pc:sldLayoutChg chg="addSp delSp mod">
          <pc:chgData name="Dee Warmath" userId="95acf7f303230a83" providerId="LiveId" clId="{C3F4B278-2342-4477-A1C3-302C9E121379}" dt="2020-02-12T01:00:31.664" v="33" actId="22"/>
          <pc:sldLayoutMkLst>
            <pc:docMk/>
            <pc:sldMasterMk cId="1794538931" sldId="2147483672"/>
            <pc:sldLayoutMk cId="1754077192" sldId="2147483677"/>
          </pc:sldLayoutMkLst>
          <pc:picChg chg="add">
            <ac:chgData name="Dee Warmath" userId="95acf7f303230a83" providerId="LiveId" clId="{C3F4B278-2342-4477-A1C3-302C9E121379}" dt="2020-02-12T01:00:31.664" v="33" actId="22"/>
            <ac:picMkLst>
              <pc:docMk/>
              <pc:sldMasterMk cId="1794538931" sldId="2147483672"/>
              <pc:sldLayoutMk cId="1754077192" sldId="2147483677"/>
              <ac:picMk id="7" creationId="{3A332E5E-7BF4-43EF-BD2E-FA524EFCCEC8}"/>
            </ac:picMkLst>
          </pc:picChg>
          <pc:picChg chg="del">
            <ac:chgData name="Dee Warmath" userId="95acf7f303230a83" providerId="LiveId" clId="{C3F4B278-2342-4477-A1C3-302C9E121379}" dt="2020-02-12T00:58:41.417" v="15" actId="478"/>
            <ac:picMkLst>
              <pc:docMk/>
              <pc:sldMasterMk cId="1794538931" sldId="2147483672"/>
              <pc:sldLayoutMk cId="1754077192" sldId="2147483677"/>
              <ac:picMk id="11" creationId="{584891E6-20CD-4E51-9CF1-59F659246DA5}"/>
            </ac:picMkLst>
          </pc:picChg>
        </pc:sldLayoutChg>
        <pc:sldLayoutChg chg="addSp delSp mod">
          <pc:chgData name="Dee Warmath" userId="95acf7f303230a83" providerId="LiveId" clId="{C3F4B278-2342-4477-A1C3-302C9E121379}" dt="2020-02-12T01:00:30.270" v="32" actId="22"/>
          <pc:sldLayoutMkLst>
            <pc:docMk/>
            <pc:sldMasterMk cId="1794538931" sldId="2147483672"/>
            <pc:sldLayoutMk cId="939194254" sldId="2147483678"/>
          </pc:sldLayoutMkLst>
          <pc:picChg chg="add">
            <ac:chgData name="Dee Warmath" userId="95acf7f303230a83" providerId="LiveId" clId="{C3F4B278-2342-4477-A1C3-302C9E121379}" dt="2020-02-12T01:00:30.270" v="32" actId="22"/>
            <ac:picMkLst>
              <pc:docMk/>
              <pc:sldMasterMk cId="1794538931" sldId="2147483672"/>
              <pc:sldLayoutMk cId="939194254" sldId="2147483678"/>
              <ac:picMk id="3" creationId="{C6AE6E8A-3D37-4649-9DCB-7ED57F35D443}"/>
            </ac:picMkLst>
          </pc:picChg>
          <pc:picChg chg="del">
            <ac:chgData name="Dee Warmath" userId="95acf7f303230a83" providerId="LiveId" clId="{C3F4B278-2342-4477-A1C3-302C9E121379}" dt="2020-02-12T00:58:45.098" v="16" actId="478"/>
            <ac:picMkLst>
              <pc:docMk/>
              <pc:sldMasterMk cId="1794538931" sldId="2147483672"/>
              <pc:sldLayoutMk cId="939194254" sldId="2147483678"/>
              <ac:picMk id="7" creationId="{0CA98CE1-BB77-45B9-A22A-5B83E7A47D61}"/>
            </ac:picMkLst>
          </pc:picChg>
        </pc:sldLayoutChg>
        <pc:sldLayoutChg chg="addSp delSp mod">
          <pc:chgData name="Dee Warmath" userId="95acf7f303230a83" providerId="LiveId" clId="{C3F4B278-2342-4477-A1C3-302C9E121379}" dt="2020-02-12T01:00:29.034" v="31" actId="22"/>
          <pc:sldLayoutMkLst>
            <pc:docMk/>
            <pc:sldMasterMk cId="1794538931" sldId="2147483672"/>
            <pc:sldLayoutMk cId="2330524017" sldId="2147483679"/>
          </pc:sldLayoutMkLst>
          <pc:picChg chg="add">
            <ac:chgData name="Dee Warmath" userId="95acf7f303230a83" providerId="LiveId" clId="{C3F4B278-2342-4477-A1C3-302C9E121379}" dt="2020-02-12T01:00:29.034" v="31" actId="22"/>
            <ac:picMkLst>
              <pc:docMk/>
              <pc:sldMasterMk cId="1794538931" sldId="2147483672"/>
              <pc:sldLayoutMk cId="2330524017" sldId="2147483679"/>
              <ac:picMk id="2" creationId="{E7BA0176-161E-449A-8DC5-7B36810753FF}"/>
            </ac:picMkLst>
          </pc:picChg>
          <pc:picChg chg="del">
            <ac:chgData name="Dee Warmath" userId="95acf7f303230a83" providerId="LiveId" clId="{C3F4B278-2342-4477-A1C3-302C9E121379}" dt="2020-02-12T00:59:40.127" v="17" actId="478"/>
            <ac:picMkLst>
              <pc:docMk/>
              <pc:sldMasterMk cId="1794538931" sldId="2147483672"/>
              <pc:sldLayoutMk cId="2330524017" sldId="2147483679"/>
              <ac:picMk id="6" creationId="{CC717FD1-8E70-44E5-B2BB-13F3380AC68C}"/>
            </ac:picMkLst>
          </pc:picChg>
        </pc:sldLayoutChg>
        <pc:sldLayoutChg chg="addSp delSp mod">
          <pc:chgData name="Dee Warmath" userId="95acf7f303230a83" providerId="LiveId" clId="{C3F4B278-2342-4477-A1C3-302C9E121379}" dt="2020-02-12T01:00:27.823" v="30" actId="22"/>
          <pc:sldLayoutMkLst>
            <pc:docMk/>
            <pc:sldMasterMk cId="1794538931" sldId="2147483672"/>
            <pc:sldLayoutMk cId="109730883" sldId="2147483680"/>
          </pc:sldLayoutMkLst>
          <pc:picChg chg="add">
            <ac:chgData name="Dee Warmath" userId="95acf7f303230a83" providerId="LiveId" clId="{C3F4B278-2342-4477-A1C3-302C9E121379}" dt="2020-02-12T01:00:27.823" v="30" actId="22"/>
            <ac:picMkLst>
              <pc:docMk/>
              <pc:sldMasterMk cId="1794538931" sldId="2147483672"/>
              <pc:sldLayoutMk cId="109730883" sldId="2147483680"/>
              <ac:picMk id="5" creationId="{E28C76FE-A82A-4714-816F-534175111B4A}"/>
            </ac:picMkLst>
          </pc:picChg>
          <pc:picChg chg="del">
            <ac:chgData name="Dee Warmath" userId="95acf7f303230a83" providerId="LiveId" clId="{C3F4B278-2342-4477-A1C3-302C9E121379}" dt="2020-02-12T00:59:50.279" v="18" actId="478"/>
            <ac:picMkLst>
              <pc:docMk/>
              <pc:sldMasterMk cId="1794538931" sldId="2147483672"/>
              <pc:sldLayoutMk cId="109730883" sldId="2147483680"/>
              <ac:picMk id="9" creationId="{CE763F45-675A-45CA-B442-010661BCE09A}"/>
            </ac:picMkLst>
          </pc:picChg>
        </pc:sldLayoutChg>
        <pc:sldLayoutChg chg="addSp delSp mod">
          <pc:chgData name="Dee Warmath" userId="95acf7f303230a83" providerId="LiveId" clId="{C3F4B278-2342-4477-A1C3-302C9E121379}" dt="2020-02-12T01:00:26.414" v="29" actId="22"/>
          <pc:sldLayoutMkLst>
            <pc:docMk/>
            <pc:sldMasterMk cId="1794538931" sldId="2147483672"/>
            <pc:sldLayoutMk cId="363481452" sldId="2147483681"/>
          </pc:sldLayoutMkLst>
          <pc:picChg chg="add">
            <ac:chgData name="Dee Warmath" userId="95acf7f303230a83" providerId="LiveId" clId="{C3F4B278-2342-4477-A1C3-302C9E121379}" dt="2020-02-12T01:00:26.414" v="29" actId="22"/>
            <ac:picMkLst>
              <pc:docMk/>
              <pc:sldMasterMk cId="1794538931" sldId="2147483672"/>
              <pc:sldLayoutMk cId="363481452" sldId="2147483681"/>
              <ac:picMk id="5" creationId="{0B0A0AD5-AC09-4649-A633-D304F3078BFD}"/>
            </ac:picMkLst>
          </pc:picChg>
          <pc:picChg chg="del">
            <ac:chgData name="Dee Warmath" userId="95acf7f303230a83" providerId="LiveId" clId="{C3F4B278-2342-4477-A1C3-302C9E121379}" dt="2020-02-12T00:59:54.561" v="19" actId="478"/>
            <ac:picMkLst>
              <pc:docMk/>
              <pc:sldMasterMk cId="1794538931" sldId="2147483672"/>
              <pc:sldLayoutMk cId="363481452" sldId="2147483681"/>
              <ac:picMk id="9" creationId="{3D2BDE14-ED18-4914-A314-62AC9FD151B3}"/>
            </ac:picMkLst>
          </pc:picChg>
        </pc:sldLayoutChg>
        <pc:sldLayoutChg chg="addSp delSp mod">
          <pc:chgData name="Dee Warmath" userId="95acf7f303230a83" providerId="LiveId" clId="{C3F4B278-2342-4477-A1C3-302C9E121379}" dt="2020-02-12T01:00:24.863" v="28" actId="22"/>
          <pc:sldLayoutMkLst>
            <pc:docMk/>
            <pc:sldMasterMk cId="1794538931" sldId="2147483672"/>
            <pc:sldLayoutMk cId="4135145862" sldId="2147483682"/>
          </pc:sldLayoutMkLst>
          <pc:picChg chg="add">
            <ac:chgData name="Dee Warmath" userId="95acf7f303230a83" providerId="LiveId" clId="{C3F4B278-2342-4477-A1C3-302C9E121379}" dt="2020-02-12T01:00:24.863" v="28" actId="22"/>
            <ac:picMkLst>
              <pc:docMk/>
              <pc:sldMasterMk cId="1794538931" sldId="2147483672"/>
              <pc:sldLayoutMk cId="4135145862" sldId="2147483682"/>
              <ac:picMk id="4" creationId="{44BDC6FB-94BF-4B71-8941-6BF89E577E51}"/>
            </ac:picMkLst>
          </pc:picChg>
          <pc:picChg chg="del">
            <ac:chgData name="Dee Warmath" userId="95acf7f303230a83" providerId="LiveId" clId="{C3F4B278-2342-4477-A1C3-302C9E121379}" dt="2020-02-12T00:59:59.447" v="20" actId="478"/>
            <ac:picMkLst>
              <pc:docMk/>
              <pc:sldMasterMk cId="1794538931" sldId="2147483672"/>
              <pc:sldLayoutMk cId="4135145862" sldId="2147483682"/>
              <ac:picMk id="8" creationId="{A08E0725-A186-4727-831A-2147C220B729}"/>
            </ac:picMkLst>
          </pc:picChg>
        </pc:sldLayoutChg>
        <pc:sldLayoutChg chg="addSp delSp modSp mod">
          <pc:chgData name="Dee Warmath" userId="95acf7f303230a83" providerId="LiveId" clId="{C3F4B278-2342-4477-A1C3-302C9E121379}" dt="2020-02-12T01:00:21.479" v="27" actId="1076"/>
          <pc:sldLayoutMkLst>
            <pc:docMk/>
            <pc:sldMasterMk cId="1794538931" sldId="2147483672"/>
            <pc:sldLayoutMk cId="580809150" sldId="2147483683"/>
          </pc:sldLayoutMkLst>
          <pc:picChg chg="add mod">
            <ac:chgData name="Dee Warmath" userId="95acf7f303230a83" providerId="LiveId" clId="{C3F4B278-2342-4477-A1C3-302C9E121379}" dt="2020-02-12T01:00:21.479" v="27" actId="1076"/>
            <ac:picMkLst>
              <pc:docMk/>
              <pc:sldMasterMk cId="1794538931" sldId="2147483672"/>
              <pc:sldLayoutMk cId="580809150" sldId="2147483683"/>
              <ac:picMk id="5" creationId="{FD3ED09C-3978-4018-86D0-0DDF426FEAC0}"/>
            </ac:picMkLst>
          </pc:picChg>
          <pc:picChg chg="del">
            <ac:chgData name="Dee Warmath" userId="95acf7f303230a83" providerId="LiveId" clId="{C3F4B278-2342-4477-A1C3-302C9E121379}" dt="2020-02-12T01:00:06.947" v="21" actId="478"/>
            <ac:picMkLst>
              <pc:docMk/>
              <pc:sldMasterMk cId="1794538931" sldId="2147483672"/>
              <pc:sldLayoutMk cId="580809150" sldId="2147483683"/>
              <ac:picMk id="8" creationId="{7450387E-AEDD-4579-BAF7-0CB3330886CA}"/>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C06720-F4F7-4983-94D0-04BC9D6F250C}" type="datetimeFigureOut">
              <a:rPr lang="en-US" smtClean="0"/>
              <a:t>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AB35D4-5615-4A91-B996-BBEE75E75D64}" type="slidenum">
              <a:rPr lang="en-US" smtClean="0"/>
              <a:t>‹#›</a:t>
            </a:fld>
            <a:endParaRPr lang="en-US"/>
          </a:p>
        </p:txBody>
      </p:sp>
    </p:spTree>
    <p:extLst>
      <p:ext uri="{BB962C8B-B14F-4D97-AF65-F5344CB8AC3E}">
        <p14:creationId xmlns:p14="http://schemas.microsoft.com/office/powerpoint/2010/main" val="209985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7639F3-D2C6-4ED8-B823-2D58BFE4EE03}"/>
              </a:ext>
            </a:extLst>
          </p:cNvPr>
          <p:cNvSpPr/>
          <p:nvPr userDrawn="1"/>
        </p:nvSpPr>
        <p:spPr>
          <a:xfrm>
            <a:off x="67318" y="5761281"/>
            <a:ext cx="2013924" cy="1096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Footer Placeholder 4">
            <a:extLst>
              <a:ext uri="{FF2B5EF4-FFF2-40B4-BE49-F238E27FC236}">
                <a16:creationId xmlns:a16="http://schemas.microsoft.com/office/drawing/2014/main" id="{FDB5B58C-A6EB-4E8B-B77B-A76B7C5C730C}"/>
              </a:ext>
            </a:extLst>
          </p:cNvPr>
          <p:cNvSpPr>
            <a:spLocks noGrp="1"/>
          </p:cNvSpPr>
          <p:nvPr>
            <p:ph type="ftr" sz="quarter" idx="11"/>
          </p:nvPr>
        </p:nvSpPr>
        <p:spPr>
          <a:xfrm>
            <a:off x="4038600" y="6356350"/>
            <a:ext cx="4114800" cy="365125"/>
          </a:xfrm>
          <a:prstGeom prst="rect">
            <a:avLst/>
          </a:prstGeom>
        </p:spPr>
        <p:txBody>
          <a:bodyPr/>
          <a:lstStyle>
            <a:lvl1pPr algn="ctr">
              <a:defRPr/>
            </a:lvl1pPr>
          </a:lstStyle>
          <a:p>
            <a:r>
              <a:rPr lang="en-US"/>
              <a:t>ACCI Conference | May 19-21, 2020</a:t>
            </a:r>
            <a:endParaRPr lang="en-US" dirty="0"/>
          </a:p>
        </p:txBody>
      </p:sp>
      <p:sp>
        <p:nvSpPr>
          <p:cNvPr id="8" name="Slide Number Placeholder 5">
            <a:extLst>
              <a:ext uri="{FF2B5EF4-FFF2-40B4-BE49-F238E27FC236}">
                <a16:creationId xmlns:a16="http://schemas.microsoft.com/office/drawing/2014/main" id="{EE67AC9F-9613-4378-A60E-AC17B49B4225}"/>
              </a:ext>
            </a:extLst>
          </p:cNvPr>
          <p:cNvSpPr>
            <a:spLocks noGrp="1"/>
          </p:cNvSpPr>
          <p:nvPr>
            <p:ph type="sldNum" sz="quarter" idx="12"/>
          </p:nvPr>
        </p:nvSpPr>
        <p:spPr>
          <a:xfrm>
            <a:off x="8610600" y="6356350"/>
            <a:ext cx="2743200" cy="365125"/>
          </a:xfrm>
        </p:spPr>
        <p:txBody>
          <a:bodyPr/>
          <a:lstStyle/>
          <a:p>
            <a:fld id="{7584B350-26BD-4621-859E-715926019E9B}" type="slidenum">
              <a:rPr lang="en-US" smtClean="0"/>
              <a:t>‹#›</a:t>
            </a:fld>
            <a:endParaRPr lang="en-US"/>
          </a:p>
        </p:txBody>
      </p:sp>
    </p:spTree>
    <p:extLst>
      <p:ext uri="{BB962C8B-B14F-4D97-AF65-F5344CB8AC3E}">
        <p14:creationId xmlns:p14="http://schemas.microsoft.com/office/powerpoint/2010/main" val="48016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584B350-26BD-4621-859E-715926019E9B}" type="slidenum">
              <a:rPr lang="en-US" smtClean="0"/>
              <a:t>‹#›</a:t>
            </a:fld>
            <a:endParaRPr lang="en-US"/>
          </a:p>
        </p:txBody>
      </p:sp>
      <p:sp>
        <p:nvSpPr>
          <p:cNvPr id="7" name="Footer Placeholder 4">
            <a:extLst>
              <a:ext uri="{FF2B5EF4-FFF2-40B4-BE49-F238E27FC236}">
                <a16:creationId xmlns:a16="http://schemas.microsoft.com/office/drawing/2014/main" id="{DAA0C3AC-D028-4ED3-8ED6-20BC2582A5CD}"/>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pic>
        <p:nvPicPr>
          <p:cNvPr id="4" name="Picture 3" descr="A close up of a logo&#10;&#10;Description automatically generated">
            <a:extLst>
              <a:ext uri="{FF2B5EF4-FFF2-40B4-BE49-F238E27FC236}">
                <a16:creationId xmlns:a16="http://schemas.microsoft.com/office/drawing/2014/main" id="{44BDC6FB-94BF-4B71-8941-6BF89E577E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413514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584B350-26BD-4621-859E-715926019E9B}" type="slidenum">
              <a:rPr lang="en-US" smtClean="0"/>
              <a:t>‹#›</a:t>
            </a:fld>
            <a:endParaRPr lang="en-US"/>
          </a:p>
        </p:txBody>
      </p:sp>
      <p:sp>
        <p:nvSpPr>
          <p:cNvPr id="7" name="Footer Placeholder 4">
            <a:extLst>
              <a:ext uri="{FF2B5EF4-FFF2-40B4-BE49-F238E27FC236}">
                <a16:creationId xmlns:a16="http://schemas.microsoft.com/office/drawing/2014/main" id="{24C9AAF5-C730-428E-A515-A587D552626A}"/>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pic>
        <p:nvPicPr>
          <p:cNvPr id="5" name="Picture 4" descr="A close up of a logo&#10;&#10;Description automatically generated">
            <a:extLst>
              <a:ext uri="{FF2B5EF4-FFF2-40B4-BE49-F238E27FC236}">
                <a16:creationId xmlns:a16="http://schemas.microsoft.com/office/drawing/2014/main" id="{FD3ED09C-3978-4018-86D0-0DDF426FEA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58080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A close up of a logo&#10;&#10;Description automatically generated">
            <a:extLst>
              <a:ext uri="{FF2B5EF4-FFF2-40B4-BE49-F238E27FC236}">
                <a16:creationId xmlns:a16="http://schemas.microsoft.com/office/drawing/2014/main" id="{B58BA7BE-2572-476E-AA31-80AFD3335D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lvl1pPr>
          </a:lstStyle>
          <a:p>
            <a:r>
              <a:rPr lang="en-US" dirty="0"/>
              <a:t>ACCI Conference | May 19-21, 2020</a:t>
            </a:r>
          </a:p>
        </p:txBody>
      </p:sp>
      <p:sp>
        <p:nvSpPr>
          <p:cNvPr id="6" name="Slide Number Placeholder 5"/>
          <p:cNvSpPr>
            <a:spLocks noGrp="1"/>
          </p:cNvSpPr>
          <p:nvPr>
            <p:ph type="sldNum" sz="quarter" idx="12"/>
          </p:nvPr>
        </p:nvSpPr>
        <p:spPr/>
        <p:txBody>
          <a:bodyPr/>
          <a:lstStyle/>
          <a:p>
            <a:fld id="{7584B350-26BD-4621-859E-715926019E9B}" type="slidenum">
              <a:rPr lang="en-US" smtClean="0"/>
              <a:t>‹#›</a:t>
            </a:fld>
            <a:endParaRPr lang="en-US"/>
          </a:p>
        </p:txBody>
      </p:sp>
    </p:spTree>
    <p:extLst>
      <p:ext uri="{BB962C8B-B14F-4D97-AF65-F5344CB8AC3E}">
        <p14:creationId xmlns:p14="http://schemas.microsoft.com/office/powerpoint/2010/main" val="192460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556866-E5A9-422B-9A61-7E3D3BE570BA}"/>
              </a:ext>
            </a:extLst>
          </p:cNvPr>
          <p:cNvSpPr/>
          <p:nvPr userDrawn="1"/>
        </p:nvSpPr>
        <p:spPr>
          <a:xfrm>
            <a:off x="67318" y="5761281"/>
            <a:ext cx="2013924" cy="1096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7A617CE3-F51E-4E18-888C-3354F0645A7E}"/>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spTree>
    <p:extLst>
      <p:ext uri="{BB962C8B-B14F-4D97-AF65-F5344CB8AC3E}">
        <p14:creationId xmlns:p14="http://schemas.microsoft.com/office/powerpoint/2010/main" val="406944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7584B350-26BD-4621-859E-715926019E9B}" type="slidenum">
              <a:rPr lang="en-US" smtClean="0"/>
              <a:t>‹#›</a:t>
            </a:fld>
            <a:endParaRPr lang="en-US"/>
          </a:p>
        </p:txBody>
      </p:sp>
      <p:sp>
        <p:nvSpPr>
          <p:cNvPr id="8" name="Footer Placeholder 4">
            <a:extLst>
              <a:ext uri="{FF2B5EF4-FFF2-40B4-BE49-F238E27FC236}">
                <a16:creationId xmlns:a16="http://schemas.microsoft.com/office/drawing/2014/main" id="{07B1A984-47B1-4974-AD5F-FCC484B63591}"/>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pic>
        <p:nvPicPr>
          <p:cNvPr id="5" name="Picture 4" descr="A close up of a logo&#10;&#10;Description automatically generated">
            <a:extLst>
              <a:ext uri="{FF2B5EF4-FFF2-40B4-BE49-F238E27FC236}">
                <a16:creationId xmlns:a16="http://schemas.microsoft.com/office/drawing/2014/main" id="{329191AE-39C5-452B-BACD-206E43B05F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81108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584B350-26BD-4621-859E-715926019E9B}" type="slidenum">
              <a:rPr lang="en-US" smtClean="0"/>
              <a:t>‹#›</a:t>
            </a:fld>
            <a:endParaRPr lang="en-US"/>
          </a:p>
        </p:txBody>
      </p:sp>
      <p:sp>
        <p:nvSpPr>
          <p:cNvPr id="10" name="Footer Placeholder 4">
            <a:extLst>
              <a:ext uri="{FF2B5EF4-FFF2-40B4-BE49-F238E27FC236}">
                <a16:creationId xmlns:a16="http://schemas.microsoft.com/office/drawing/2014/main" id="{B80CD80B-FD32-4B00-8A54-67CF6378E15E}"/>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pic>
        <p:nvPicPr>
          <p:cNvPr id="7" name="Picture 6" descr="A close up of a logo&#10;&#10;Description automatically generated">
            <a:extLst>
              <a:ext uri="{FF2B5EF4-FFF2-40B4-BE49-F238E27FC236}">
                <a16:creationId xmlns:a16="http://schemas.microsoft.com/office/drawing/2014/main" id="{3A332E5E-7BF4-43EF-BD2E-FA524EFCCE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1754077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426CCE86-0D09-4EBB-95C1-39FD4A2C35C0}"/>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pic>
        <p:nvPicPr>
          <p:cNvPr id="3" name="Picture 2" descr="A close up of a logo&#10;&#10;Description automatically generated">
            <a:extLst>
              <a:ext uri="{FF2B5EF4-FFF2-40B4-BE49-F238E27FC236}">
                <a16:creationId xmlns:a16="http://schemas.microsoft.com/office/drawing/2014/main" id="{C6AE6E8A-3D37-4649-9DCB-7ED57F35D4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93919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84B350-26BD-4621-859E-715926019E9B}" type="slidenum">
              <a:rPr lang="en-US" smtClean="0"/>
              <a:t>‹#›</a:t>
            </a:fld>
            <a:endParaRPr lang="en-US"/>
          </a:p>
        </p:txBody>
      </p:sp>
      <p:sp>
        <p:nvSpPr>
          <p:cNvPr id="5" name="Footer Placeholder 4">
            <a:extLst>
              <a:ext uri="{FF2B5EF4-FFF2-40B4-BE49-F238E27FC236}">
                <a16:creationId xmlns:a16="http://schemas.microsoft.com/office/drawing/2014/main" id="{8451D081-E359-4B27-A382-D428EA2E8577}"/>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pic>
        <p:nvPicPr>
          <p:cNvPr id="2" name="Picture 1" descr="A close up of a logo&#10;&#10;Description automatically generated">
            <a:extLst>
              <a:ext uri="{FF2B5EF4-FFF2-40B4-BE49-F238E27FC236}">
                <a16:creationId xmlns:a16="http://schemas.microsoft.com/office/drawing/2014/main" id="{E7BA0176-161E-449A-8DC5-7B36810753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233052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584B350-26BD-4621-859E-715926019E9B}" type="slidenum">
              <a:rPr lang="en-US" smtClean="0"/>
              <a:t>‹#›</a:t>
            </a:fld>
            <a:endParaRPr lang="en-US"/>
          </a:p>
        </p:txBody>
      </p:sp>
      <p:sp>
        <p:nvSpPr>
          <p:cNvPr id="8" name="Footer Placeholder 4">
            <a:extLst>
              <a:ext uri="{FF2B5EF4-FFF2-40B4-BE49-F238E27FC236}">
                <a16:creationId xmlns:a16="http://schemas.microsoft.com/office/drawing/2014/main" id="{CE4592A5-6C30-4974-BC0F-13E69D6BCA2A}"/>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pic>
        <p:nvPicPr>
          <p:cNvPr id="5" name="Picture 4" descr="A close up of a logo&#10;&#10;Description automatically generated">
            <a:extLst>
              <a:ext uri="{FF2B5EF4-FFF2-40B4-BE49-F238E27FC236}">
                <a16:creationId xmlns:a16="http://schemas.microsoft.com/office/drawing/2014/main" id="{E28C76FE-A82A-4714-816F-534175111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10973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584B350-26BD-4621-859E-715926019E9B}" type="slidenum">
              <a:rPr lang="en-US" smtClean="0"/>
              <a:t>‹#›</a:t>
            </a:fld>
            <a:endParaRPr lang="en-US"/>
          </a:p>
        </p:txBody>
      </p:sp>
      <p:sp>
        <p:nvSpPr>
          <p:cNvPr id="8" name="Footer Placeholder 4">
            <a:extLst>
              <a:ext uri="{FF2B5EF4-FFF2-40B4-BE49-F238E27FC236}">
                <a16:creationId xmlns:a16="http://schemas.microsoft.com/office/drawing/2014/main" id="{F16FE18B-E798-4D37-8A4A-986031B3D5B5}"/>
              </a:ext>
            </a:extLst>
          </p:cNvPr>
          <p:cNvSpPr>
            <a:spLocks noGrp="1"/>
          </p:cNvSpPr>
          <p:nvPr>
            <p:ph type="ftr" sz="quarter" idx="11"/>
          </p:nvPr>
        </p:nvSpPr>
        <p:spPr>
          <a:xfrm>
            <a:off x="4038600" y="6356350"/>
            <a:ext cx="4114800" cy="365125"/>
          </a:xfrm>
          <a:prstGeom prst="rect">
            <a:avLst/>
          </a:prstGeom>
        </p:spPr>
        <p:txBody>
          <a:bodyPr/>
          <a:lstStyle/>
          <a:p>
            <a:r>
              <a:rPr lang="en-US" dirty="0"/>
              <a:t>ACCI Conference | May 19-21, 2020</a:t>
            </a:r>
          </a:p>
        </p:txBody>
      </p:sp>
      <p:pic>
        <p:nvPicPr>
          <p:cNvPr id="5" name="Picture 4" descr="A close up of a logo&#10;&#10;Description automatically generated">
            <a:extLst>
              <a:ext uri="{FF2B5EF4-FFF2-40B4-BE49-F238E27FC236}">
                <a16:creationId xmlns:a16="http://schemas.microsoft.com/office/drawing/2014/main" id="{0B0A0AD5-AC09-4649-A633-D304F3078B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36348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4B350-26BD-4621-859E-715926019E9B}" type="slidenum">
              <a:rPr lang="en-US" smtClean="0"/>
              <a:t>‹#›</a:t>
            </a:fld>
            <a:endParaRPr lang="en-US"/>
          </a:p>
        </p:txBody>
      </p:sp>
      <p:sp>
        <p:nvSpPr>
          <p:cNvPr id="7" name="Footer Placeholder 4">
            <a:extLst>
              <a:ext uri="{FF2B5EF4-FFF2-40B4-BE49-F238E27FC236}">
                <a16:creationId xmlns:a16="http://schemas.microsoft.com/office/drawing/2014/main" id="{7184403A-83CB-4A0A-91F3-20C7D7DF8F75}"/>
              </a:ext>
            </a:extLst>
          </p:cNvPr>
          <p:cNvSpPr>
            <a:spLocks noGrp="1"/>
          </p:cNvSpPr>
          <p:nvPr>
            <p:ph type="ftr" sz="quarter" idx="3"/>
          </p:nvPr>
        </p:nvSpPr>
        <p:spPr>
          <a:xfrm>
            <a:off x="4038600" y="6356350"/>
            <a:ext cx="4114800" cy="365125"/>
          </a:xfrm>
          <a:prstGeom prst="rect">
            <a:avLst/>
          </a:prstGeom>
        </p:spPr>
        <p:txBody>
          <a:bodyPr/>
          <a:lstStyle>
            <a:lvl1pPr algn="ctr">
              <a:defRPr/>
            </a:lvl1pPr>
          </a:lstStyle>
          <a:p>
            <a:r>
              <a:rPr lang="en-US"/>
              <a:t>ACCI Conference | May 19-21, 2020</a:t>
            </a:r>
            <a:endParaRPr lang="en-US" dirty="0"/>
          </a:p>
        </p:txBody>
      </p:sp>
      <p:pic>
        <p:nvPicPr>
          <p:cNvPr id="4" name="Picture 3" descr="A close up of a logo&#10;&#10;Description automatically generated">
            <a:extLst>
              <a:ext uri="{FF2B5EF4-FFF2-40B4-BE49-F238E27FC236}">
                <a16:creationId xmlns:a16="http://schemas.microsoft.com/office/drawing/2014/main" id="{4655B5B9-0DA1-42A3-874A-BBF43898214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8562" y="6304554"/>
            <a:ext cx="1359275" cy="516495"/>
          </a:xfrm>
          <a:prstGeom prst="rect">
            <a:avLst/>
          </a:prstGeom>
        </p:spPr>
      </p:pic>
    </p:spTree>
    <p:extLst>
      <p:ext uri="{BB962C8B-B14F-4D97-AF65-F5344CB8AC3E}">
        <p14:creationId xmlns:p14="http://schemas.microsoft.com/office/powerpoint/2010/main" val="1794538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1CB9D3-0807-4F8B-AA2E-2ED9B159E1D0}"/>
              </a:ext>
            </a:extLst>
          </p:cNvPr>
          <p:cNvSpPr>
            <a:spLocks noGrp="1"/>
          </p:cNvSpPr>
          <p:nvPr>
            <p:ph type="ctrTitle"/>
          </p:nvPr>
        </p:nvSpPr>
        <p:spPr>
          <a:xfrm>
            <a:off x="6417059" y="1573734"/>
            <a:ext cx="5145881" cy="2387600"/>
          </a:xfrm>
        </p:spPr>
        <p:txBody>
          <a:bodyPr/>
          <a:lstStyle/>
          <a:p>
            <a:r>
              <a:rPr lang="en-US" dirty="0"/>
              <a:t>Insert Your Talk Title Here</a:t>
            </a:r>
          </a:p>
        </p:txBody>
      </p:sp>
      <p:sp>
        <p:nvSpPr>
          <p:cNvPr id="5" name="Subtitle 4">
            <a:extLst>
              <a:ext uri="{FF2B5EF4-FFF2-40B4-BE49-F238E27FC236}">
                <a16:creationId xmlns:a16="http://schemas.microsoft.com/office/drawing/2014/main" id="{4E12E77A-7E43-4C75-9F62-888529EBB837}"/>
              </a:ext>
            </a:extLst>
          </p:cNvPr>
          <p:cNvSpPr>
            <a:spLocks noGrp="1"/>
          </p:cNvSpPr>
          <p:nvPr>
            <p:ph type="subTitle" idx="1"/>
          </p:nvPr>
        </p:nvSpPr>
        <p:spPr>
          <a:xfrm>
            <a:off x="6417059" y="4053409"/>
            <a:ext cx="5145881" cy="1655762"/>
          </a:xfrm>
        </p:spPr>
        <p:txBody>
          <a:bodyPr/>
          <a:lstStyle/>
          <a:p>
            <a:r>
              <a:rPr lang="en-US" dirty="0"/>
              <a:t>Insert Authors’ Names and Affiliations Here</a:t>
            </a:r>
          </a:p>
        </p:txBody>
      </p:sp>
      <p:sp>
        <p:nvSpPr>
          <p:cNvPr id="2" name="Slide Number Placeholder 1">
            <a:extLst>
              <a:ext uri="{FF2B5EF4-FFF2-40B4-BE49-F238E27FC236}">
                <a16:creationId xmlns:a16="http://schemas.microsoft.com/office/drawing/2014/main" id="{01705062-62C4-47B3-AECB-5C37EDFBE488}"/>
              </a:ext>
            </a:extLst>
          </p:cNvPr>
          <p:cNvSpPr>
            <a:spLocks noGrp="1"/>
          </p:cNvSpPr>
          <p:nvPr>
            <p:ph type="sldNum" sz="quarter" idx="12"/>
          </p:nvPr>
        </p:nvSpPr>
        <p:spPr/>
        <p:txBody>
          <a:bodyPr/>
          <a:lstStyle/>
          <a:p>
            <a:fld id="{7584B350-26BD-4621-859E-715926019E9B}" type="slidenum">
              <a:rPr lang="en-US" smtClean="0"/>
              <a:t>1</a:t>
            </a:fld>
            <a:endParaRPr lang="en-US"/>
          </a:p>
        </p:txBody>
      </p:sp>
      <p:sp>
        <p:nvSpPr>
          <p:cNvPr id="7" name="TextBox 6">
            <a:extLst>
              <a:ext uri="{FF2B5EF4-FFF2-40B4-BE49-F238E27FC236}">
                <a16:creationId xmlns:a16="http://schemas.microsoft.com/office/drawing/2014/main" id="{DB6BAF39-A6DC-45AE-A093-24EFF20358E0}"/>
              </a:ext>
            </a:extLst>
          </p:cNvPr>
          <p:cNvSpPr txBox="1"/>
          <p:nvPr/>
        </p:nvSpPr>
        <p:spPr>
          <a:xfrm>
            <a:off x="900113" y="4191283"/>
            <a:ext cx="4743450" cy="923330"/>
          </a:xfrm>
          <a:prstGeom prst="rect">
            <a:avLst/>
          </a:prstGeom>
          <a:noFill/>
        </p:spPr>
        <p:txBody>
          <a:bodyPr wrap="square" rtlCol="0">
            <a:spAutoFit/>
          </a:bodyPr>
          <a:lstStyle/>
          <a:p>
            <a:pPr algn="ctr"/>
            <a:r>
              <a:rPr lang="en-US" dirty="0"/>
              <a:t>2020 ACCI Conference</a:t>
            </a:r>
          </a:p>
          <a:p>
            <a:pPr algn="ctr"/>
            <a:r>
              <a:rPr lang="en-US" dirty="0"/>
              <a:t>May 19-21, 2020</a:t>
            </a:r>
          </a:p>
          <a:p>
            <a:pPr algn="ctr"/>
            <a:r>
              <a:rPr lang="en-US" dirty="0"/>
              <a:t>Washington, D.C.</a:t>
            </a:r>
          </a:p>
        </p:txBody>
      </p:sp>
      <p:sp>
        <p:nvSpPr>
          <p:cNvPr id="8" name="Rectangle 7">
            <a:extLst>
              <a:ext uri="{FF2B5EF4-FFF2-40B4-BE49-F238E27FC236}">
                <a16:creationId xmlns:a16="http://schemas.microsoft.com/office/drawing/2014/main" id="{4569CBB1-757F-410C-A7B8-E81CE4404DE6}"/>
              </a:ext>
            </a:extLst>
          </p:cNvPr>
          <p:cNvSpPr/>
          <p:nvPr/>
        </p:nvSpPr>
        <p:spPr>
          <a:xfrm>
            <a:off x="5873477" y="207558"/>
            <a:ext cx="45719" cy="61034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4">
            <a:extLst>
              <a:ext uri="{FF2B5EF4-FFF2-40B4-BE49-F238E27FC236}">
                <a16:creationId xmlns:a16="http://schemas.microsoft.com/office/drawing/2014/main" id="{5CFC4A7A-1E20-41B1-A28E-07B3308B176B}"/>
              </a:ext>
            </a:extLst>
          </p:cNvPr>
          <p:cNvSpPr txBox="1">
            <a:spLocks/>
          </p:cNvSpPr>
          <p:nvPr/>
        </p:nvSpPr>
        <p:spPr>
          <a:xfrm>
            <a:off x="6370373" y="1148829"/>
            <a:ext cx="5145881" cy="10231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Insert Your University/Organization Logo Here, if desired</a:t>
            </a:r>
          </a:p>
        </p:txBody>
      </p:sp>
      <p:pic>
        <p:nvPicPr>
          <p:cNvPr id="12" name="Picture 11" descr="A close up of a logo&#10;&#10;Description automatically generated">
            <a:extLst>
              <a:ext uri="{FF2B5EF4-FFF2-40B4-BE49-F238E27FC236}">
                <a16:creationId xmlns:a16="http://schemas.microsoft.com/office/drawing/2014/main" id="{4CD1BA05-D3B2-4D6D-803D-A4EFD3B4C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687" y="2091560"/>
            <a:ext cx="4743449" cy="1802407"/>
          </a:xfrm>
          <a:prstGeom prst="rect">
            <a:avLst/>
          </a:prstGeom>
        </p:spPr>
      </p:pic>
    </p:spTree>
    <p:extLst>
      <p:ext uri="{BB962C8B-B14F-4D97-AF65-F5344CB8AC3E}">
        <p14:creationId xmlns:p14="http://schemas.microsoft.com/office/powerpoint/2010/main" val="335045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04FD8-C388-48D4-BD4D-E10D7FB75BB8}"/>
              </a:ext>
            </a:extLst>
          </p:cNvPr>
          <p:cNvSpPr>
            <a:spLocks noGrp="1"/>
          </p:cNvSpPr>
          <p:nvPr>
            <p:ph type="title"/>
          </p:nvPr>
        </p:nvSpPr>
        <p:spPr/>
        <p:txBody>
          <a:bodyPr/>
          <a:lstStyle/>
          <a:p>
            <a:r>
              <a:rPr lang="en-US" dirty="0"/>
              <a:t>Using these slides</a:t>
            </a:r>
          </a:p>
        </p:txBody>
      </p:sp>
      <p:sp>
        <p:nvSpPr>
          <p:cNvPr id="3" name="Content Placeholder 2">
            <a:extLst>
              <a:ext uri="{FF2B5EF4-FFF2-40B4-BE49-F238E27FC236}">
                <a16:creationId xmlns:a16="http://schemas.microsoft.com/office/drawing/2014/main" id="{609BB28A-18A4-4417-A77B-72222796ACC9}"/>
              </a:ext>
            </a:extLst>
          </p:cNvPr>
          <p:cNvSpPr>
            <a:spLocks noGrp="1"/>
          </p:cNvSpPr>
          <p:nvPr>
            <p:ph idx="1"/>
          </p:nvPr>
        </p:nvSpPr>
        <p:spPr/>
        <p:txBody>
          <a:bodyPr/>
          <a:lstStyle/>
          <a:p>
            <a:r>
              <a:rPr lang="en-US" dirty="0"/>
              <a:t>Everyone MUST use the title slide and the closing slide.</a:t>
            </a:r>
          </a:p>
          <a:p>
            <a:r>
              <a:rPr lang="en-US" dirty="0"/>
              <a:t>Between those slides, it is up to you whether you use this template/theme or insert your slides in your normal template/theme.</a:t>
            </a:r>
          </a:p>
          <a:p>
            <a:r>
              <a:rPr lang="en-US" dirty="0"/>
              <a:t>To use your normal theme, copy your slides. Then right click in the space after the title slide in this theme. Select “keep source formatting” and your slides will insert in your normal theme.</a:t>
            </a:r>
          </a:p>
          <a:p>
            <a:r>
              <a:rPr lang="en-US" dirty="0"/>
              <a:t>To use the ACCI theme, you can build your slides in this file OR you can copy them and adjust the formatting as needed.</a:t>
            </a:r>
          </a:p>
        </p:txBody>
      </p:sp>
      <p:sp>
        <p:nvSpPr>
          <p:cNvPr id="4" name="Slide Number Placeholder 3">
            <a:extLst>
              <a:ext uri="{FF2B5EF4-FFF2-40B4-BE49-F238E27FC236}">
                <a16:creationId xmlns:a16="http://schemas.microsoft.com/office/drawing/2014/main" id="{08628F6D-2163-45F4-8579-75D6DBE0B007}"/>
              </a:ext>
            </a:extLst>
          </p:cNvPr>
          <p:cNvSpPr>
            <a:spLocks noGrp="1"/>
          </p:cNvSpPr>
          <p:nvPr>
            <p:ph type="sldNum" sz="quarter" idx="12"/>
          </p:nvPr>
        </p:nvSpPr>
        <p:spPr/>
        <p:txBody>
          <a:bodyPr/>
          <a:lstStyle/>
          <a:p>
            <a:fld id="{7584B350-26BD-4621-859E-715926019E9B}" type="slidenum">
              <a:rPr lang="en-US" smtClean="0"/>
              <a:t>2</a:t>
            </a:fld>
            <a:endParaRPr lang="en-US"/>
          </a:p>
        </p:txBody>
      </p:sp>
      <p:sp>
        <p:nvSpPr>
          <p:cNvPr id="5" name="Footer Placeholder 4">
            <a:extLst>
              <a:ext uri="{FF2B5EF4-FFF2-40B4-BE49-F238E27FC236}">
                <a16:creationId xmlns:a16="http://schemas.microsoft.com/office/drawing/2014/main" id="{D05BB327-4562-4BA2-915A-9C7C24E88348}"/>
              </a:ext>
            </a:extLst>
          </p:cNvPr>
          <p:cNvSpPr>
            <a:spLocks noGrp="1"/>
          </p:cNvSpPr>
          <p:nvPr>
            <p:ph type="ftr" sz="quarter" idx="11"/>
          </p:nvPr>
        </p:nvSpPr>
        <p:spPr/>
        <p:txBody>
          <a:bodyPr/>
          <a:lstStyle/>
          <a:p>
            <a:r>
              <a:rPr lang="en-US"/>
              <a:t>ACCI Conference | May 19-21, 2020</a:t>
            </a:r>
            <a:endParaRPr lang="en-US" dirty="0"/>
          </a:p>
        </p:txBody>
      </p:sp>
    </p:spTree>
    <p:extLst>
      <p:ext uri="{BB962C8B-B14F-4D97-AF65-F5344CB8AC3E}">
        <p14:creationId xmlns:p14="http://schemas.microsoft.com/office/powerpoint/2010/main" val="414190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9F198-80E0-44AC-A9AE-51EA37DC58EB}"/>
              </a:ext>
            </a:extLst>
          </p:cNvPr>
          <p:cNvSpPr>
            <a:spLocks noGrp="1"/>
          </p:cNvSpPr>
          <p:nvPr>
            <p:ph type="title"/>
          </p:nvPr>
        </p:nvSpPr>
        <p:spPr>
          <a:xfrm>
            <a:off x="838200" y="1159670"/>
            <a:ext cx="10515600" cy="1719262"/>
          </a:xfrm>
        </p:spPr>
        <p:txBody>
          <a:bodyPr>
            <a:normAutofit/>
          </a:bodyPr>
          <a:lstStyle/>
          <a:p>
            <a:pPr algn="ctr"/>
            <a:r>
              <a:rPr lang="en-US" sz="3200" dirty="0"/>
              <a:t>Insert your name and contact information as a closing slide in this design template</a:t>
            </a:r>
          </a:p>
        </p:txBody>
      </p:sp>
      <p:sp>
        <p:nvSpPr>
          <p:cNvPr id="3" name="Footer Placeholder 2">
            <a:extLst>
              <a:ext uri="{FF2B5EF4-FFF2-40B4-BE49-F238E27FC236}">
                <a16:creationId xmlns:a16="http://schemas.microsoft.com/office/drawing/2014/main" id="{3CF333DC-F05D-4A0A-A948-24CA32B027CB}"/>
              </a:ext>
            </a:extLst>
          </p:cNvPr>
          <p:cNvSpPr>
            <a:spLocks noGrp="1"/>
          </p:cNvSpPr>
          <p:nvPr>
            <p:ph type="ftr" sz="quarter" idx="11"/>
          </p:nvPr>
        </p:nvSpPr>
        <p:spPr/>
        <p:txBody>
          <a:bodyPr/>
          <a:lstStyle/>
          <a:p>
            <a:r>
              <a:rPr lang="en-US"/>
              <a:t>ACCI Conference | May 19-21, 2020</a:t>
            </a:r>
            <a:endParaRPr lang="en-US" dirty="0"/>
          </a:p>
        </p:txBody>
      </p:sp>
      <p:sp>
        <p:nvSpPr>
          <p:cNvPr id="4" name="Slide Number Placeholder 3">
            <a:extLst>
              <a:ext uri="{FF2B5EF4-FFF2-40B4-BE49-F238E27FC236}">
                <a16:creationId xmlns:a16="http://schemas.microsoft.com/office/drawing/2014/main" id="{C14B55B1-C1CC-441F-9A24-1EEAF83C7700}"/>
              </a:ext>
            </a:extLst>
          </p:cNvPr>
          <p:cNvSpPr>
            <a:spLocks noGrp="1"/>
          </p:cNvSpPr>
          <p:nvPr>
            <p:ph type="sldNum" sz="quarter" idx="4294967295"/>
          </p:nvPr>
        </p:nvSpPr>
        <p:spPr>
          <a:xfrm>
            <a:off x="9448800" y="6356350"/>
            <a:ext cx="2743200" cy="365125"/>
          </a:xfrm>
        </p:spPr>
        <p:txBody>
          <a:bodyPr/>
          <a:lstStyle/>
          <a:p>
            <a:fld id="{7584B350-26BD-4621-859E-715926019E9B}" type="slidenum">
              <a:rPr lang="en-US" smtClean="0"/>
              <a:t>3</a:t>
            </a:fld>
            <a:endParaRPr lang="en-US"/>
          </a:p>
        </p:txBody>
      </p:sp>
      <p:pic>
        <p:nvPicPr>
          <p:cNvPr id="7" name="Picture 6" descr="A close up of a logo&#10;&#10;Description automatically generated">
            <a:extLst>
              <a:ext uri="{FF2B5EF4-FFF2-40B4-BE49-F238E27FC236}">
                <a16:creationId xmlns:a16="http://schemas.microsoft.com/office/drawing/2014/main" id="{8EA01F4D-AD0F-4B98-9199-B2D62AB32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7318" y="5339020"/>
            <a:ext cx="2317364" cy="880548"/>
          </a:xfrm>
          <a:prstGeom prst="rect">
            <a:avLst/>
          </a:prstGeom>
        </p:spPr>
      </p:pic>
    </p:spTree>
    <p:extLst>
      <p:ext uri="{BB962C8B-B14F-4D97-AF65-F5344CB8AC3E}">
        <p14:creationId xmlns:p14="http://schemas.microsoft.com/office/powerpoint/2010/main" val="158767634"/>
      </p:ext>
    </p:extLst>
  </p:cSld>
  <p:clrMapOvr>
    <a:masterClrMapping/>
  </p:clrMapOvr>
</p:sld>
</file>

<file path=ppt/theme/theme1.xml><?xml version="1.0" encoding="utf-8"?>
<a:theme xmlns:a="http://schemas.openxmlformats.org/drawingml/2006/main" name="Office Theme">
  <a:themeElements>
    <a:clrScheme name="ACCI">
      <a:dk1>
        <a:srgbClr val="0033A0"/>
      </a:dk1>
      <a:lt1>
        <a:sysClr val="window" lastClr="FFFFFF"/>
      </a:lt1>
      <a:dk2>
        <a:srgbClr val="00953A"/>
      </a:dk2>
      <a:lt2>
        <a:srgbClr val="E7E6E6"/>
      </a:lt2>
      <a:accent1>
        <a:srgbClr val="0071CE"/>
      </a:accent1>
      <a:accent2>
        <a:srgbClr val="00B760"/>
      </a:accent2>
      <a:accent3>
        <a:srgbClr val="FFF44F"/>
      </a:accent3>
      <a:accent4>
        <a:srgbClr val="7F7F7F"/>
      </a:accent4>
      <a:accent5>
        <a:srgbClr val="0033A0"/>
      </a:accent5>
      <a:accent6>
        <a:srgbClr val="00953A"/>
      </a:accent6>
      <a:hlink>
        <a:srgbClr val="000000"/>
      </a:hlink>
      <a:folHlink>
        <a:srgbClr val="FFF44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TotalTime>
  <Words>173</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Insert Your Talk Title Here</vt:lpstr>
      <vt:lpstr>Using these slides</vt:lpstr>
      <vt:lpstr>Insert your name and contact information as a closing slide in this design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 Warmath</dc:creator>
  <cp:lastModifiedBy>Dee Warmath</cp:lastModifiedBy>
  <cp:revision>5</cp:revision>
  <dcterms:created xsi:type="dcterms:W3CDTF">2020-01-19T21:01:01Z</dcterms:created>
  <dcterms:modified xsi:type="dcterms:W3CDTF">2020-02-12T01:07:23Z</dcterms:modified>
</cp:coreProperties>
</file>